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9" r:id="rId3"/>
    <p:sldId id="257" r:id="rId4"/>
    <p:sldId id="258" r:id="rId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60"/>
    <p:restoredTop sz="94602"/>
  </p:normalViewPr>
  <p:slideViewPr>
    <p:cSldViewPr snapToGrid="0" snapToObjects="1">
      <p:cViewPr>
        <p:scale>
          <a:sx n="75" d="100"/>
          <a:sy n="75" d="100"/>
        </p:scale>
        <p:origin x="1112" y="5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jp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B37FE-816C-D840-895E-4467AA36F12A}" type="datetimeFigureOut">
              <a:rPr lang="en-US" smtClean="0"/>
              <a:t>12/27/16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378EF-A8EC-B848-BF33-6AC1622D520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B37FE-816C-D840-895E-4467AA36F12A}" type="datetimeFigureOut">
              <a:rPr lang="en-US" smtClean="0"/>
              <a:t>12/27/16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378EF-A8EC-B848-BF33-6AC1622D520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B37FE-816C-D840-895E-4467AA36F12A}" type="datetimeFigureOut">
              <a:rPr lang="en-US" smtClean="0"/>
              <a:t>12/27/16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378EF-A8EC-B848-BF33-6AC1622D520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B37FE-816C-D840-895E-4467AA36F12A}" type="datetimeFigureOut">
              <a:rPr lang="en-US" smtClean="0"/>
              <a:t>12/27/16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378EF-A8EC-B848-BF33-6AC1622D520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B37FE-816C-D840-895E-4467AA36F12A}" type="datetimeFigureOut">
              <a:rPr lang="en-US" smtClean="0"/>
              <a:t>12/27/16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378EF-A8EC-B848-BF33-6AC1622D520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B37FE-816C-D840-895E-4467AA36F12A}" type="datetimeFigureOut">
              <a:rPr lang="en-US" smtClean="0"/>
              <a:t>12/27/16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378EF-A8EC-B848-BF33-6AC1622D520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B37FE-816C-D840-895E-4467AA36F12A}" type="datetimeFigureOut">
              <a:rPr lang="en-US" smtClean="0"/>
              <a:t>12/27/16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378EF-A8EC-B848-BF33-6AC1622D520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B37FE-816C-D840-895E-4467AA36F12A}" type="datetimeFigureOut">
              <a:rPr lang="en-US" smtClean="0"/>
              <a:t>12/27/16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378EF-A8EC-B848-BF33-6AC1622D520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B37FE-816C-D840-895E-4467AA36F12A}" type="datetimeFigureOut">
              <a:rPr lang="en-US" smtClean="0"/>
              <a:t>12/27/16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378EF-A8EC-B848-BF33-6AC1622D520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B37FE-816C-D840-895E-4467AA36F12A}" type="datetimeFigureOut">
              <a:rPr lang="en-US" smtClean="0"/>
              <a:t>12/27/16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378EF-A8EC-B848-BF33-6AC1622D520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B37FE-816C-D840-895E-4467AA36F12A}" type="datetimeFigureOut">
              <a:rPr lang="en-US" smtClean="0"/>
              <a:t>12/27/16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378EF-A8EC-B848-BF33-6AC1622D520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AB37FE-816C-D840-895E-4467AA36F12A}" type="datetimeFigureOut">
              <a:rPr lang="en-US" smtClean="0"/>
              <a:t>12/27/16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3378EF-A8EC-B848-BF33-6AC1622D52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85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9934" y="135467"/>
            <a:ext cx="6886853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146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6940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7057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422" y="0"/>
            <a:ext cx="91694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6586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00"/>
            <a:ext cx="9144000" cy="6823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0349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</TotalTime>
  <Words>0</Words>
  <Application>Microsoft Macintosh PowerPoint</Application>
  <PresentationFormat>On-screen Show (4:3)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Edwin Choi</dc:creator>
  <cp:lastModifiedBy>Edwin Choi</cp:lastModifiedBy>
  <cp:revision>7</cp:revision>
  <dcterms:created xsi:type="dcterms:W3CDTF">2016-12-27T21:32:01Z</dcterms:created>
  <dcterms:modified xsi:type="dcterms:W3CDTF">2016-12-27T22:04:56Z</dcterms:modified>
</cp:coreProperties>
</file>

<file path=docProps/thumbnail.jpeg>
</file>